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60" r:id="rId3"/>
    <p:sldId id="256" r:id="rId4"/>
    <p:sldId id="263" r:id="rId5"/>
    <p:sldId id="257" r:id="rId6"/>
    <p:sldId id="258" r:id="rId7"/>
    <p:sldId id="262" r:id="rId8"/>
    <p:sldId id="269" r:id="rId9"/>
    <p:sldId id="259" r:id="rId10"/>
    <p:sldId id="266" r:id="rId11"/>
    <p:sldId id="267" r:id="rId12"/>
    <p:sldId id="264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69F4E-ED66-4141-AFDF-4180F9088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C0CCD-3C38-45A5-9A44-18A03333A824}">
      <dgm:prSet phldrT="[Текст]"/>
      <dgm:spPr/>
      <dgm:t>
        <a:bodyPr/>
        <a:lstStyle/>
        <a:p>
          <a:r>
            <a:rPr lang="ru-RU" dirty="0" smtClean="0"/>
            <a:t>ГИА</a:t>
          </a:r>
          <a:endParaRPr lang="ru-RU" dirty="0"/>
        </a:p>
      </dgm:t>
    </dgm:pt>
    <dgm:pt modelId="{640158F1-25D9-4212-B8E1-148C20CCA8A7}" type="parTrans" cxnId="{88B180E1-2BBD-4179-A7ED-B2B0B2230F96}">
      <dgm:prSet/>
      <dgm:spPr/>
      <dgm:t>
        <a:bodyPr/>
        <a:lstStyle/>
        <a:p>
          <a:endParaRPr lang="ru-RU"/>
        </a:p>
      </dgm:t>
    </dgm:pt>
    <dgm:pt modelId="{3DA6B867-247A-4756-BC59-2F0745330915}" type="sibTrans" cxnId="{88B180E1-2BBD-4179-A7ED-B2B0B2230F96}">
      <dgm:prSet/>
      <dgm:spPr/>
      <dgm:t>
        <a:bodyPr/>
        <a:lstStyle/>
        <a:p>
          <a:endParaRPr lang="ru-RU"/>
        </a:p>
      </dgm:t>
    </dgm:pt>
    <dgm:pt modelId="{EF3E9E52-AD69-4B37-8ACC-64D7F05D608E}">
      <dgm:prSet phldrT="[Текст]"/>
      <dgm:spPr/>
      <dgm:t>
        <a:bodyPr/>
        <a:lstStyle/>
        <a:p>
          <a:r>
            <a:rPr lang="ru-RU" dirty="0" smtClean="0"/>
            <a:t>ГИА-11</a:t>
          </a:r>
          <a:endParaRPr lang="ru-RU" dirty="0"/>
        </a:p>
      </dgm:t>
    </dgm:pt>
    <dgm:pt modelId="{D46D6684-0296-4193-B303-544434A41BAE}" type="parTrans" cxnId="{649AB768-5FC3-4113-AABF-BCC395E80B0E}">
      <dgm:prSet/>
      <dgm:spPr/>
      <dgm:t>
        <a:bodyPr/>
        <a:lstStyle/>
        <a:p>
          <a:endParaRPr lang="ru-RU"/>
        </a:p>
      </dgm:t>
    </dgm:pt>
    <dgm:pt modelId="{D617122A-DF18-4250-BFB2-F1DEFF7CA4F0}" type="sibTrans" cxnId="{649AB768-5FC3-4113-AABF-BCC395E80B0E}">
      <dgm:prSet/>
      <dgm:spPr/>
      <dgm:t>
        <a:bodyPr/>
        <a:lstStyle/>
        <a:p>
          <a:endParaRPr lang="ru-RU"/>
        </a:p>
      </dgm:t>
    </dgm:pt>
    <dgm:pt modelId="{5AD4F103-4E63-431B-A083-E11BD8B7ADA6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23634136-067A-448E-92C2-FC01E1D853E2}" type="parTrans" cxnId="{8C9EDA8C-440A-4C49-BB0F-2C0B2CFE934C}">
      <dgm:prSet/>
      <dgm:spPr/>
      <dgm:t>
        <a:bodyPr/>
        <a:lstStyle/>
        <a:p>
          <a:endParaRPr lang="ru-RU"/>
        </a:p>
      </dgm:t>
    </dgm:pt>
    <dgm:pt modelId="{924484F6-D0BF-4AB1-A2FA-3CB5E7D6C4B8}" type="sibTrans" cxnId="{8C9EDA8C-440A-4C49-BB0F-2C0B2CFE934C}">
      <dgm:prSet/>
      <dgm:spPr/>
      <dgm:t>
        <a:bodyPr/>
        <a:lstStyle/>
        <a:p>
          <a:endParaRPr lang="ru-RU"/>
        </a:p>
      </dgm:t>
    </dgm:pt>
    <dgm:pt modelId="{74252575-61C8-44CC-9955-575871F815DD}">
      <dgm:prSet phldrT="[Текст]"/>
      <dgm:spPr/>
      <dgm:t>
        <a:bodyPr/>
        <a:lstStyle/>
        <a:p>
          <a:r>
            <a:rPr lang="ru-RU" dirty="0" smtClean="0"/>
            <a:t>ГВЭ-11</a:t>
          </a:r>
          <a:endParaRPr lang="ru-RU" dirty="0"/>
        </a:p>
      </dgm:t>
    </dgm:pt>
    <dgm:pt modelId="{449F9B66-2569-49ED-A212-E638614AAE65}" type="parTrans" cxnId="{F327A928-9707-4EDD-9DE7-9F428E4C55F4}">
      <dgm:prSet/>
      <dgm:spPr/>
      <dgm:t>
        <a:bodyPr/>
        <a:lstStyle/>
        <a:p>
          <a:endParaRPr lang="ru-RU"/>
        </a:p>
      </dgm:t>
    </dgm:pt>
    <dgm:pt modelId="{CB1FA3A2-68D6-4F4F-92B5-90B53645F2E4}" type="sibTrans" cxnId="{F327A928-9707-4EDD-9DE7-9F428E4C55F4}">
      <dgm:prSet/>
      <dgm:spPr/>
      <dgm:t>
        <a:bodyPr/>
        <a:lstStyle/>
        <a:p>
          <a:endParaRPr lang="ru-RU"/>
        </a:p>
      </dgm:t>
    </dgm:pt>
    <dgm:pt modelId="{73C6B912-37B2-4E5F-978C-2F088523D321}">
      <dgm:prSet phldrT="[Текст]"/>
      <dgm:spPr/>
      <dgm:t>
        <a:bodyPr/>
        <a:lstStyle/>
        <a:p>
          <a:r>
            <a:rPr lang="ru-RU" dirty="0" smtClean="0"/>
            <a:t>ГИА-9</a:t>
          </a:r>
          <a:endParaRPr lang="ru-RU" dirty="0"/>
        </a:p>
      </dgm:t>
    </dgm:pt>
    <dgm:pt modelId="{6A03451F-CA55-40A6-BB2E-B79CF2A7FABD}" type="parTrans" cxnId="{3573E172-DEEB-4E29-B7B8-B930B2B2F15A}">
      <dgm:prSet/>
      <dgm:spPr/>
      <dgm:t>
        <a:bodyPr/>
        <a:lstStyle/>
        <a:p>
          <a:endParaRPr lang="ru-RU"/>
        </a:p>
      </dgm:t>
    </dgm:pt>
    <dgm:pt modelId="{EBAB44D9-4D0E-47E3-AC2A-74FEDAB28FB8}" type="sibTrans" cxnId="{3573E172-DEEB-4E29-B7B8-B930B2B2F15A}">
      <dgm:prSet/>
      <dgm:spPr/>
      <dgm:t>
        <a:bodyPr/>
        <a:lstStyle/>
        <a:p>
          <a:endParaRPr lang="ru-RU"/>
        </a:p>
      </dgm:t>
    </dgm:pt>
    <dgm:pt modelId="{2EA9B90B-8468-445A-BBC4-6E8E7FA31314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A0DC7697-9E23-4910-9F94-4CBD392157FB}" type="parTrans" cxnId="{873445C6-23C4-4102-9766-44567CF31CB6}">
      <dgm:prSet/>
      <dgm:spPr/>
      <dgm:t>
        <a:bodyPr/>
        <a:lstStyle/>
        <a:p>
          <a:endParaRPr lang="ru-RU"/>
        </a:p>
      </dgm:t>
    </dgm:pt>
    <dgm:pt modelId="{56478077-BD90-497A-9540-88E17AAD688E}" type="sibTrans" cxnId="{873445C6-23C4-4102-9766-44567CF31CB6}">
      <dgm:prSet/>
      <dgm:spPr/>
      <dgm:t>
        <a:bodyPr/>
        <a:lstStyle/>
        <a:p>
          <a:endParaRPr lang="ru-RU"/>
        </a:p>
      </dgm:t>
    </dgm:pt>
    <dgm:pt modelId="{EBBB6028-F1B0-4A74-8454-C392D81F16BA}">
      <dgm:prSet/>
      <dgm:spPr/>
      <dgm:t>
        <a:bodyPr/>
        <a:lstStyle/>
        <a:p>
          <a:r>
            <a:rPr lang="ru-RU" dirty="0" smtClean="0"/>
            <a:t>ГВЭ-9</a:t>
          </a:r>
          <a:endParaRPr lang="ru-RU" dirty="0"/>
        </a:p>
      </dgm:t>
    </dgm:pt>
    <dgm:pt modelId="{51A605AE-7245-4F48-9D9F-58F9266ACC69}" type="parTrans" cxnId="{9526596F-9351-40A9-A8C8-1F2FB831E088}">
      <dgm:prSet/>
      <dgm:spPr/>
      <dgm:t>
        <a:bodyPr/>
        <a:lstStyle/>
        <a:p>
          <a:endParaRPr lang="ru-RU"/>
        </a:p>
      </dgm:t>
    </dgm:pt>
    <dgm:pt modelId="{2EBB3751-5046-4C04-A8FE-D8D8385E9BEE}" type="sibTrans" cxnId="{9526596F-9351-40A9-A8C8-1F2FB831E088}">
      <dgm:prSet/>
      <dgm:spPr/>
      <dgm:t>
        <a:bodyPr/>
        <a:lstStyle/>
        <a:p>
          <a:endParaRPr lang="ru-RU"/>
        </a:p>
      </dgm:t>
    </dgm:pt>
    <dgm:pt modelId="{250A994B-E279-4883-8FFF-6036CE5BE991}" type="pres">
      <dgm:prSet presAssocID="{4BC69F4E-ED66-4141-AFDF-4180F9088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0C28B-81F8-4748-96B0-C733BD036816}" type="pres">
      <dgm:prSet presAssocID="{984C0CCD-3C38-45A5-9A44-18A03333A824}" presName="hierRoot1" presStyleCnt="0"/>
      <dgm:spPr/>
    </dgm:pt>
    <dgm:pt modelId="{28BA5394-70A9-4D60-B95D-60982C5B6F2E}" type="pres">
      <dgm:prSet presAssocID="{984C0CCD-3C38-45A5-9A44-18A03333A824}" presName="composite" presStyleCnt="0"/>
      <dgm:spPr/>
    </dgm:pt>
    <dgm:pt modelId="{31ADB40E-7BF7-44A5-A397-0C75A5B9955E}" type="pres">
      <dgm:prSet presAssocID="{984C0CCD-3C38-45A5-9A44-18A03333A824}" presName="background" presStyleLbl="node0" presStyleIdx="0" presStyleCnt="1"/>
      <dgm:spPr/>
    </dgm:pt>
    <dgm:pt modelId="{FE156EBF-C210-40FB-B357-2B5F0618EA83}" type="pres">
      <dgm:prSet presAssocID="{984C0CCD-3C38-45A5-9A44-18A03333A8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B99E4-1B1E-4411-BE70-AC5BBB09A958}" type="pres">
      <dgm:prSet presAssocID="{984C0CCD-3C38-45A5-9A44-18A03333A824}" presName="hierChild2" presStyleCnt="0"/>
      <dgm:spPr/>
    </dgm:pt>
    <dgm:pt modelId="{67B10ACE-FEE4-44CF-AA18-829DA07E20DA}" type="pres">
      <dgm:prSet presAssocID="{D46D6684-0296-4193-B303-544434A41BA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653F826-A05E-4705-9497-747D45BCAA7F}" type="pres">
      <dgm:prSet presAssocID="{EF3E9E52-AD69-4B37-8ACC-64D7F05D608E}" presName="hierRoot2" presStyleCnt="0"/>
      <dgm:spPr/>
    </dgm:pt>
    <dgm:pt modelId="{F5EFD0BE-52E9-443E-AC71-9124F12EF502}" type="pres">
      <dgm:prSet presAssocID="{EF3E9E52-AD69-4B37-8ACC-64D7F05D608E}" presName="composite2" presStyleCnt="0"/>
      <dgm:spPr/>
    </dgm:pt>
    <dgm:pt modelId="{BDD6D982-776B-4ED3-8DC7-F1F9C755621A}" type="pres">
      <dgm:prSet presAssocID="{EF3E9E52-AD69-4B37-8ACC-64D7F05D608E}" presName="background2" presStyleLbl="node2" presStyleIdx="0" presStyleCnt="2"/>
      <dgm:spPr/>
    </dgm:pt>
    <dgm:pt modelId="{5D5A9040-4D32-42EC-AB56-8305DDED03A7}" type="pres">
      <dgm:prSet presAssocID="{EF3E9E52-AD69-4B37-8ACC-64D7F05D60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9ECC5-452A-427E-BB68-B4A62C8A538A}" type="pres">
      <dgm:prSet presAssocID="{EF3E9E52-AD69-4B37-8ACC-64D7F05D608E}" presName="hierChild3" presStyleCnt="0"/>
      <dgm:spPr/>
    </dgm:pt>
    <dgm:pt modelId="{9370F0E0-BF26-43A1-802D-646F399D1C38}" type="pres">
      <dgm:prSet presAssocID="{23634136-067A-448E-92C2-FC01E1D853E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E3A13BA-335A-4A22-B9B0-F335F9D8501D}" type="pres">
      <dgm:prSet presAssocID="{5AD4F103-4E63-431B-A083-E11BD8B7ADA6}" presName="hierRoot3" presStyleCnt="0"/>
      <dgm:spPr/>
    </dgm:pt>
    <dgm:pt modelId="{CCC84912-6A42-4506-84E7-FE220D2AF7C0}" type="pres">
      <dgm:prSet presAssocID="{5AD4F103-4E63-431B-A083-E11BD8B7ADA6}" presName="composite3" presStyleCnt="0"/>
      <dgm:spPr/>
    </dgm:pt>
    <dgm:pt modelId="{E6AA9D44-1812-48AD-9752-273080F41737}" type="pres">
      <dgm:prSet presAssocID="{5AD4F103-4E63-431B-A083-E11BD8B7ADA6}" presName="background3" presStyleLbl="node3" presStyleIdx="0" presStyleCnt="4"/>
      <dgm:spPr/>
    </dgm:pt>
    <dgm:pt modelId="{0822202A-AAEA-4B7D-8726-914074E4841A}" type="pres">
      <dgm:prSet presAssocID="{5AD4F103-4E63-431B-A083-E11BD8B7ADA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FEBEE-EDE4-4AF1-A524-2A432714AB83}" type="pres">
      <dgm:prSet presAssocID="{5AD4F103-4E63-431B-A083-E11BD8B7ADA6}" presName="hierChild4" presStyleCnt="0"/>
      <dgm:spPr/>
    </dgm:pt>
    <dgm:pt modelId="{2D0C9B0E-189B-4EE8-9FCA-60A263240A84}" type="pres">
      <dgm:prSet presAssocID="{449F9B66-2569-49ED-A212-E638614AAE6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161060D-E074-4349-AE44-87A92ABD6DE7}" type="pres">
      <dgm:prSet presAssocID="{74252575-61C8-44CC-9955-575871F815DD}" presName="hierRoot3" presStyleCnt="0"/>
      <dgm:spPr/>
    </dgm:pt>
    <dgm:pt modelId="{04E5AE01-AD71-433B-87B6-B9B5C634350F}" type="pres">
      <dgm:prSet presAssocID="{74252575-61C8-44CC-9955-575871F815DD}" presName="composite3" presStyleCnt="0"/>
      <dgm:spPr/>
    </dgm:pt>
    <dgm:pt modelId="{4B049614-A93C-47F8-963C-03E856C4FD49}" type="pres">
      <dgm:prSet presAssocID="{74252575-61C8-44CC-9955-575871F815DD}" presName="background3" presStyleLbl="node3" presStyleIdx="1" presStyleCnt="4"/>
      <dgm:spPr/>
    </dgm:pt>
    <dgm:pt modelId="{73C3442F-FA65-438F-924B-9C69E3CB397C}" type="pres">
      <dgm:prSet presAssocID="{74252575-61C8-44CC-9955-575871F815D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2694F-7ED5-47BE-8F8E-59F63A5E00BA}" type="pres">
      <dgm:prSet presAssocID="{74252575-61C8-44CC-9955-575871F815DD}" presName="hierChild4" presStyleCnt="0"/>
      <dgm:spPr/>
    </dgm:pt>
    <dgm:pt modelId="{61993FDF-E1C2-49CB-B7C9-A3AEB6633A04}" type="pres">
      <dgm:prSet presAssocID="{6A03451F-CA55-40A6-BB2E-B79CF2A7FAB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81A8DC5-2C20-4780-A392-5912F925B7B7}" type="pres">
      <dgm:prSet presAssocID="{73C6B912-37B2-4E5F-978C-2F088523D321}" presName="hierRoot2" presStyleCnt="0"/>
      <dgm:spPr/>
    </dgm:pt>
    <dgm:pt modelId="{59A64462-110F-4897-AF60-6D7F93B5E401}" type="pres">
      <dgm:prSet presAssocID="{73C6B912-37B2-4E5F-978C-2F088523D321}" presName="composite2" presStyleCnt="0"/>
      <dgm:spPr/>
    </dgm:pt>
    <dgm:pt modelId="{C1A53EB4-75D2-484C-B656-8A49A0A03680}" type="pres">
      <dgm:prSet presAssocID="{73C6B912-37B2-4E5F-978C-2F088523D321}" presName="background2" presStyleLbl="node2" presStyleIdx="1" presStyleCnt="2"/>
      <dgm:spPr/>
    </dgm:pt>
    <dgm:pt modelId="{7A03596F-C77D-48B8-8C3D-65985675BE8C}" type="pres">
      <dgm:prSet presAssocID="{73C6B912-37B2-4E5F-978C-2F088523D32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51AFEA-D480-444B-810C-F1D8CD2C1A6B}" type="pres">
      <dgm:prSet presAssocID="{73C6B912-37B2-4E5F-978C-2F088523D321}" presName="hierChild3" presStyleCnt="0"/>
      <dgm:spPr/>
    </dgm:pt>
    <dgm:pt modelId="{00A989E2-E0C5-412D-BD65-8939E6C010CB}" type="pres">
      <dgm:prSet presAssocID="{A0DC7697-9E23-4910-9F94-4CBD392157F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ECDE393-FC48-4041-975D-992DD9708252}" type="pres">
      <dgm:prSet presAssocID="{2EA9B90B-8468-445A-BBC4-6E8E7FA31314}" presName="hierRoot3" presStyleCnt="0"/>
      <dgm:spPr/>
    </dgm:pt>
    <dgm:pt modelId="{C2F90CA2-5B96-4978-87FC-897156D03570}" type="pres">
      <dgm:prSet presAssocID="{2EA9B90B-8468-445A-BBC4-6E8E7FA31314}" presName="composite3" presStyleCnt="0"/>
      <dgm:spPr/>
    </dgm:pt>
    <dgm:pt modelId="{F8E1803F-93DE-4729-85A2-7DB1DDCEED5B}" type="pres">
      <dgm:prSet presAssocID="{2EA9B90B-8468-445A-BBC4-6E8E7FA31314}" presName="background3" presStyleLbl="node3" presStyleIdx="2" presStyleCnt="4"/>
      <dgm:spPr/>
    </dgm:pt>
    <dgm:pt modelId="{F3C877DA-8D21-4E8C-AB15-DA6E613D6EF5}" type="pres">
      <dgm:prSet presAssocID="{2EA9B90B-8468-445A-BBC4-6E8E7FA3131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137A0-D9D2-43D0-9BA6-9D8E74D137D6}" type="pres">
      <dgm:prSet presAssocID="{2EA9B90B-8468-445A-BBC4-6E8E7FA31314}" presName="hierChild4" presStyleCnt="0"/>
      <dgm:spPr/>
    </dgm:pt>
    <dgm:pt modelId="{CAEF71DB-DCFA-4DF5-8F7E-BB7403CFDB58}" type="pres">
      <dgm:prSet presAssocID="{51A605AE-7245-4F48-9D9F-58F9266ACC6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798BFF4-5B7F-4DAC-990C-D443ED25EFC1}" type="pres">
      <dgm:prSet presAssocID="{EBBB6028-F1B0-4A74-8454-C392D81F16BA}" presName="hierRoot3" presStyleCnt="0"/>
      <dgm:spPr/>
    </dgm:pt>
    <dgm:pt modelId="{3D1A56C8-DA8F-4936-953A-335CC521FB74}" type="pres">
      <dgm:prSet presAssocID="{EBBB6028-F1B0-4A74-8454-C392D81F16BA}" presName="composite3" presStyleCnt="0"/>
      <dgm:spPr/>
    </dgm:pt>
    <dgm:pt modelId="{90D82524-419C-4030-A3C3-7E12A68BD8CC}" type="pres">
      <dgm:prSet presAssocID="{EBBB6028-F1B0-4A74-8454-C392D81F16BA}" presName="background3" presStyleLbl="node3" presStyleIdx="3" presStyleCnt="4"/>
      <dgm:spPr/>
    </dgm:pt>
    <dgm:pt modelId="{C63675D7-D795-4C5F-99DF-6C53E83F81D4}" type="pres">
      <dgm:prSet presAssocID="{EBBB6028-F1B0-4A74-8454-C392D81F16B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4DDF3-D594-411F-9BB9-F34F7ACA0ED3}" type="pres">
      <dgm:prSet presAssocID="{EBBB6028-F1B0-4A74-8454-C392D81F16BA}" presName="hierChild4" presStyleCnt="0"/>
      <dgm:spPr/>
    </dgm:pt>
  </dgm:ptLst>
  <dgm:cxnLst>
    <dgm:cxn modelId="{3573E172-DEEB-4E29-B7B8-B930B2B2F15A}" srcId="{984C0CCD-3C38-45A5-9A44-18A03333A824}" destId="{73C6B912-37B2-4E5F-978C-2F088523D321}" srcOrd="1" destOrd="0" parTransId="{6A03451F-CA55-40A6-BB2E-B79CF2A7FABD}" sibTransId="{EBAB44D9-4D0E-47E3-AC2A-74FEDAB28FB8}"/>
    <dgm:cxn modelId="{8C9EDA8C-440A-4C49-BB0F-2C0B2CFE934C}" srcId="{EF3E9E52-AD69-4B37-8ACC-64D7F05D608E}" destId="{5AD4F103-4E63-431B-A083-E11BD8B7ADA6}" srcOrd="0" destOrd="0" parTransId="{23634136-067A-448E-92C2-FC01E1D853E2}" sibTransId="{924484F6-D0BF-4AB1-A2FA-3CB5E7D6C4B8}"/>
    <dgm:cxn modelId="{873445C6-23C4-4102-9766-44567CF31CB6}" srcId="{73C6B912-37B2-4E5F-978C-2F088523D321}" destId="{2EA9B90B-8468-445A-BBC4-6E8E7FA31314}" srcOrd="0" destOrd="0" parTransId="{A0DC7697-9E23-4910-9F94-4CBD392157FB}" sibTransId="{56478077-BD90-497A-9540-88E17AAD688E}"/>
    <dgm:cxn modelId="{F327A928-9707-4EDD-9DE7-9F428E4C55F4}" srcId="{EF3E9E52-AD69-4B37-8ACC-64D7F05D608E}" destId="{74252575-61C8-44CC-9955-575871F815DD}" srcOrd="1" destOrd="0" parTransId="{449F9B66-2569-49ED-A212-E638614AAE65}" sibTransId="{CB1FA3A2-68D6-4F4F-92B5-90B53645F2E4}"/>
    <dgm:cxn modelId="{B093818F-A7F5-44D7-8038-E528E1D03FE7}" type="presOf" srcId="{449F9B66-2569-49ED-A212-E638614AAE65}" destId="{2D0C9B0E-189B-4EE8-9FCA-60A263240A84}" srcOrd="0" destOrd="0" presId="urn:microsoft.com/office/officeart/2005/8/layout/hierarchy1"/>
    <dgm:cxn modelId="{960C6589-A7C5-4F13-A3D7-F44093BB503A}" type="presOf" srcId="{23634136-067A-448E-92C2-FC01E1D853E2}" destId="{9370F0E0-BF26-43A1-802D-646F399D1C38}" srcOrd="0" destOrd="0" presId="urn:microsoft.com/office/officeart/2005/8/layout/hierarchy1"/>
    <dgm:cxn modelId="{88B180E1-2BBD-4179-A7ED-B2B0B2230F96}" srcId="{4BC69F4E-ED66-4141-AFDF-4180F908826E}" destId="{984C0CCD-3C38-45A5-9A44-18A03333A824}" srcOrd="0" destOrd="0" parTransId="{640158F1-25D9-4212-B8E1-148C20CCA8A7}" sibTransId="{3DA6B867-247A-4756-BC59-2F0745330915}"/>
    <dgm:cxn modelId="{0DCC76BA-6B2E-46CC-A2A3-65E3F509DBD8}" type="presOf" srcId="{4BC69F4E-ED66-4141-AFDF-4180F908826E}" destId="{250A994B-E279-4883-8FFF-6036CE5BE991}" srcOrd="0" destOrd="0" presId="urn:microsoft.com/office/officeart/2005/8/layout/hierarchy1"/>
    <dgm:cxn modelId="{90C65EF5-F343-4263-B145-CEFAC886C1E0}" type="presOf" srcId="{984C0CCD-3C38-45A5-9A44-18A03333A824}" destId="{FE156EBF-C210-40FB-B357-2B5F0618EA83}" srcOrd="0" destOrd="0" presId="urn:microsoft.com/office/officeart/2005/8/layout/hierarchy1"/>
    <dgm:cxn modelId="{AAFE7CC0-F3DE-4613-95EA-333D38E00538}" type="presOf" srcId="{2EA9B90B-8468-445A-BBC4-6E8E7FA31314}" destId="{F3C877DA-8D21-4E8C-AB15-DA6E613D6EF5}" srcOrd="0" destOrd="0" presId="urn:microsoft.com/office/officeart/2005/8/layout/hierarchy1"/>
    <dgm:cxn modelId="{77F91D99-7244-487D-A5FA-ACE839551514}" type="presOf" srcId="{5AD4F103-4E63-431B-A083-E11BD8B7ADA6}" destId="{0822202A-AAEA-4B7D-8726-914074E4841A}" srcOrd="0" destOrd="0" presId="urn:microsoft.com/office/officeart/2005/8/layout/hierarchy1"/>
    <dgm:cxn modelId="{40B9CD11-0E86-464A-817F-9FCFE6B182DA}" type="presOf" srcId="{EBBB6028-F1B0-4A74-8454-C392D81F16BA}" destId="{C63675D7-D795-4C5F-99DF-6C53E83F81D4}" srcOrd="0" destOrd="0" presId="urn:microsoft.com/office/officeart/2005/8/layout/hierarchy1"/>
    <dgm:cxn modelId="{649AB768-5FC3-4113-AABF-BCC395E80B0E}" srcId="{984C0CCD-3C38-45A5-9A44-18A03333A824}" destId="{EF3E9E52-AD69-4B37-8ACC-64D7F05D608E}" srcOrd="0" destOrd="0" parTransId="{D46D6684-0296-4193-B303-544434A41BAE}" sibTransId="{D617122A-DF18-4250-BFB2-F1DEFF7CA4F0}"/>
    <dgm:cxn modelId="{4D31A9EA-5791-491C-85AA-031ABAB043E2}" type="presOf" srcId="{6A03451F-CA55-40A6-BB2E-B79CF2A7FABD}" destId="{61993FDF-E1C2-49CB-B7C9-A3AEB6633A04}" srcOrd="0" destOrd="0" presId="urn:microsoft.com/office/officeart/2005/8/layout/hierarchy1"/>
    <dgm:cxn modelId="{0C9A06BF-5356-4240-9F9B-0CECD0871B83}" type="presOf" srcId="{51A605AE-7245-4F48-9D9F-58F9266ACC69}" destId="{CAEF71DB-DCFA-4DF5-8F7E-BB7403CFDB58}" srcOrd="0" destOrd="0" presId="urn:microsoft.com/office/officeart/2005/8/layout/hierarchy1"/>
    <dgm:cxn modelId="{89FA0598-671D-485F-9D5A-AA714DBC0FF8}" type="presOf" srcId="{74252575-61C8-44CC-9955-575871F815DD}" destId="{73C3442F-FA65-438F-924B-9C69E3CB397C}" srcOrd="0" destOrd="0" presId="urn:microsoft.com/office/officeart/2005/8/layout/hierarchy1"/>
    <dgm:cxn modelId="{B00D5305-2A18-41C3-8917-394202267CE6}" type="presOf" srcId="{A0DC7697-9E23-4910-9F94-4CBD392157FB}" destId="{00A989E2-E0C5-412D-BD65-8939E6C010CB}" srcOrd="0" destOrd="0" presId="urn:microsoft.com/office/officeart/2005/8/layout/hierarchy1"/>
    <dgm:cxn modelId="{014991D8-59EF-46C6-AF67-D85022F76932}" type="presOf" srcId="{73C6B912-37B2-4E5F-978C-2F088523D321}" destId="{7A03596F-C77D-48B8-8C3D-65985675BE8C}" srcOrd="0" destOrd="0" presId="urn:microsoft.com/office/officeart/2005/8/layout/hierarchy1"/>
    <dgm:cxn modelId="{CAFC3356-71F4-48C8-AF5A-1E79BCC398D4}" type="presOf" srcId="{EF3E9E52-AD69-4B37-8ACC-64D7F05D608E}" destId="{5D5A9040-4D32-42EC-AB56-8305DDED03A7}" srcOrd="0" destOrd="0" presId="urn:microsoft.com/office/officeart/2005/8/layout/hierarchy1"/>
    <dgm:cxn modelId="{9526596F-9351-40A9-A8C8-1F2FB831E088}" srcId="{73C6B912-37B2-4E5F-978C-2F088523D321}" destId="{EBBB6028-F1B0-4A74-8454-C392D81F16BA}" srcOrd="1" destOrd="0" parTransId="{51A605AE-7245-4F48-9D9F-58F9266ACC69}" sibTransId="{2EBB3751-5046-4C04-A8FE-D8D8385E9BEE}"/>
    <dgm:cxn modelId="{2EE8ED03-64DF-48E3-A0D3-AC30C22BA2A7}" type="presOf" srcId="{D46D6684-0296-4193-B303-544434A41BAE}" destId="{67B10ACE-FEE4-44CF-AA18-829DA07E20DA}" srcOrd="0" destOrd="0" presId="urn:microsoft.com/office/officeart/2005/8/layout/hierarchy1"/>
    <dgm:cxn modelId="{D949FD68-4E19-434B-8ED3-71005D0AEAFA}" type="presParOf" srcId="{250A994B-E279-4883-8FFF-6036CE5BE991}" destId="{4680C28B-81F8-4748-96B0-C733BD036816}" srcOrd="0" destOrd="0" presId="urn:microsoft.com/office/officeart/2005/8/layout/hierarchy1"/>
    <dgm:cxn modelId="{5B10B1EF-91DE-48CB-A14E-5754740B5953}" type="presParOf" srcId="{4680C28B-81F8-4748-96B0-C733BD036816}" destId="{28BA5394-70A9-4D60-B95D-60982C5B6F2E}" srcOrd="0" destOrd="0" presId="urn:microsoft.com/office/officeart/2005/8/layout/hierarchy1"/>
    <dgm:cxn modelId="{F1417126-832A-4DF7-A199-F56D196725A9}" type="presParOf" srcId="{28BA5394-70A9-4D60-B95D-60982C5B6F2E}" destId="{31ADB40E-7BF7-44A5-A397-0C75A5B9955E}" srcOrd="0" destOrd="0" presId="urn:microsoft.com/office/officeart/2005/8/layout/hierarchy1"/>
    <dgm:cxn modelId="{A131C462-8E2D-4B97-A23E-8CACC26CB23E}" type="presParOf" srcId="{28BA5394-70A9-4D60-B95D-60982C5B6F2E}" destId="{FE156EBF-C210-40FB-B357-2B5F0618EA83}" srcOrd="1" destOrd="0" presId="urn:microsoft.com/office/officeart/2005/8/layout/hierarchy1"/>
    <dgm:cxn modelId="{E06D7FEE-6B97-4424-A7E4-D6F729C806A2}" type="presParOf" srcId="{4680C28B-81F8-4748-96B0-C733BD036816}" destId="{687B99E4-1B1E-4411-BE70-AC5BBB09A958}" srcOrd="1" destOrd="0" presId="urn:microsoft.com/office/officeart/2005/8/layout/hierarchy1"/>
    <dgm:cxn modelId="{4F43E5C0-A042-4F22-8844-578AD8F3A011}" type="presParOf" srcId="{687B99E4-1B1E-4411-BE70-AC5BBB09A958}" destId="{67B10ACE-FEE4-44CF-AA18-829DA07E20DA}" srcOrd="0" destOrd="0" presId="urn:microsoft.com/office/officeart/2005/8/layout/hierarchy1"/>
    <dgm:cxn modelId="{42A48D4E-B638-4037-85B2-257B34B409EF}" type="presParOf" srcId="{687B99E4-1B1E-4411-BE70-AC5BBB09A958}" destId="{2653F826-A05E-4705-9497-747D45BCAA7F}" srcOrd="1" destOrd="0" presId="urn:microsoft.com/office/officeart/2005/8/layout/hierarchy1"/>
    <dgm:cxn modelId="{8544FC06-72E2-4295-B06F-24F30EC238A0}" type="presParOf" srcId="{2653F826-A05E-4705-9497-747D45BCAA7F}" destId="{F5EFD0BE-52E9-443E-AC71-9124F12EF502}" srcOrd="0" destOrd="0" presId="urn:microsoft.com/office/officeart/2005/8/layout/hierarchy1"/>
    <dgm:cxn modelId="{F8BCB389-DFA1-49F3-93ED-A0D73F09B381}" type="presParOf" srcId="{F5EFD0BE-52E9-443E-AC71-9124F12EF502}" destId="{BDD6D982-776B-4ED3-8DC7-F1F9C755621A}" srcOrd="0" destOrd="0" presId="urn:microsoft.com/office/officeart/2005/8/layout/hierarchy1"/>
    <dgm:cxn modelId="{85A752CB-1A60-4EB7-A79C-2569F9141A69}" type="presParOf" srcId="{F5EFD0BE-52E9-443E-AC71-9124F12EF502}" destId="{5D5A9040-4D32-42EC-AB56-8305DDED03A7}" srcOrd="1" destOrd="0" presId="urn:microsoft.com/office/officeart/2005/8/layout/hierarchy1"/>
    <dgm:cxn modelId="{B2A86C92-7ED0-43BF-B8DB-098579AE43B9}" type="presParOf" srcId="{2653F826-A05E-4705-9497-747D45BCAA7F}" destId="{C869ECC5-452A-427E-BB68-B4A62C8A538A}" srcOrd="1" destOrd="0" presId="urn:microsoft.com/office/officeart/2005/8/layout/hierarchy1"/>
    <dgm:cxn modelId="{8547FF28-496B-4DE3-A7E0-5A755EE3CC1A}" type="presParOf" srcId="{C869ECC5-452A-427E-BB68-B4A62C8A538A}" destId="{9370F0E0-BF26-43A1-802D-646F399D1C38}" srcOrd="0" destOrd="0" presId="urn:microsoft.com/office/officeart/2005/8/layout/hierarchy1"/>
    <dgm:cxn modelId="{9BCCF2A5-88FD-4639-85D4-A1FFF33935B1}" type="presParOf" srcId="{C869ECC5-452A-427E-BB68-B4A62C8A538A}" destId="{AE3A13BA-335A-4A22-B9B0-F335F9D8501D}" srcOrd="1" destOrd="0" presId="urn:microsoft.com/office/officeart/2005/8/layout/hierarchy1"/>
    <dgm:cxn modelId="{DD0C322F-34D5-407C-BC0C-B66831911EBE}" type="presParOf" srcId="{AE3A13BA-335A-4A22-B9B0-F335F9D8501D}" destId="{CCC84912-6A42-4506-84E7-FE220D2AF7C0}" srcOrd="0" destOrd="0" presId="urn:microsoft.com/office/officeart/2005/8/layout/hierarchy1"/>
    <dgm:cxn modelId="{B9535704-F07B-480C-B7BE-313B84EC36E1}" type="presParOf" srcId="{CCC84912-6A42-4506-84E7-FE220D2AF7C0}" destId="{E6AA9D44-1812-48AD-9752-273080F41737}" srcOrd="0" destOrd="0" presId="urn:microsoft.com/office/officeart/2005/8/layout/hierarchy1"/>
    <dgm:cxn modelId="{E29B2F8C-EF59-415E-89D9-F8A9DCE70C83}" type="presParOf" srcId="{CCC84912-6A42-4506-84E7-FE220D2AF7C0}" destId="{0822202A-AAEA-4B7D-8726-914074E4841A}" srcOrd="1" destOrd="0" presId="urn:microsoft.com/office/officeart/2005/8/layout/hierarchy1"/>
    <dgm:cxn modelId="{B1FC4E6B-3DB8-4151-802B-AB2EA59C630F}" type="presParOf" srcId="{AE3A13BA-335A-4A22-B9B0-F335F9D8501D}" destId="{800FEBEE-EDE4-4AF1-A524-2A432714AB83}" srcOrd="1" destOrd="0" presId="urn:microsoft.com/office/officeart/2005/8/layout/hierarchy1"/>
    <dgm:cxn modelId="{8D697AFD-E5C4-4D74-ABC8-E8F7E55071C9}" type="presParOf" srcId="{C869ECC5-452A-427E-BB68-B4A62C8A538A}" destId="{2D0C9B0E-189B-4EE8-9FCA-60A263240A84}" srcOrd="2" destOrd="0" presId="urn:microsoft.com/office/officeart/2005/8/layout/hierarchy1"/>
    <dgm:cxn modelId="{49E8B27E-8D62-49F0-AE23-550B37D21C39}" type="presParOf" srcId="{C869ECC5-452A-427E-BB68-B4A62C8A538A}" destId="{4161060D-E074-4349-AE44-87A92ABD6DE7}" srcOrd="3" destOrd="0" presId="urn:microsoft.com/office/officeart/2005/8/layout/hierarchy1"/>
    <dgm:cxn modelId="{CCD94A6B-4D8D-4787-BDB5-2F0D9CD3BE3C}" type="presParOf" srcId="{4161060D-E074-4349-AE44-87A92ABD6DE7}" destId="{04E5AE01-AD71-433B-87B6-B9B5C634350F}" srcOrd="0" destOrd="0" presId="urn:microsoft.com/office/officeart/2005/8/layout/hierarchy1"/>
    <dgm:cxn modelId="{D04ED52D-ABF9-47E7-BC53-23A8187B34BF}" type="presParOf" srcId="{04E5AE01-AD71-433B-87B6-B9B5C634350F}" destId="{4B049614-A93C-47F8-963C-03E856C4FD49}" srcOrd="0" destOrd="0" presId="urn:microsoft.com/office/officeart/2005/8/layout/hierarchy1"/>
    <dgm:cxn modelId="{E5B667ED-CC4F-4CB1-805E-A6CB7E2C4ABF}" type="presParOf" srcId="{04E5AE01-AD71-433B-87B6-B9B5C634350F}" destId="{73C3442F-FA65-438F-924B-9C69E3CB397C}" srcOrd="1" destOrd="0" presId="urn:microsoft.com/office/officeart/2005/8/layout/hierarchy1"/>
    <dgm:cxn modelId="{6BF0964C-574A-4656-A63F-0F5C56CC71CE}" type="presParOf" srcId="{4161060D-E074-4349-AE44-87A92ABD6DE7}" destId="{7A92694F-7ED5-47BE-8F8E-59F63A5E00BA}" srcOrd="1" destOrd="0" presId="urn:microsoft.com/office/officeart/2005/8/layout/hierarchy1"/>
    <dgm:cxn modelId="{37FD7027-9F82-424D-9835-3332C6CED50A}" type="presParOf" srcId="{687B99E4-1B1E-4411-BE70-AC5BBB09A958}" destId="{61993FDF-E1C2-49CB-B7C9-A3AEB6633A04}" srcOrd="2" destOrd="0" presId="urn:microsoft.com/office/officeart/2005/8/layout/hierarchy1"/>
    <dgm:cxn modelId="{18C23744-9FE8-4099-BDD2-03947BFB340E}" type="presParOf" srcId="{687B99E4-1B1E-4411-BE70-AC5BBB09A958}" destId="{B81A8DC5-2C20-4780-A392-5912F925B7B7}" srcOrd="3" destOrd="0" presId="urn:microsoft.com/office/officeart/2005/8/layout/hierarchy1"/>
    <dgm:cxn modelId="{4D982012-FE46-4805-9526-5238EB3AD312}" type="presParOf" srcId="{B81A8DC5-2C20-4780-A392-5912F925B7B7}" destId="{59A64462-110F-4897-AF60-6D7F93B5E401}" srcOrd="0" destOrd="0" presId="urn:microsoft.com/office/officeart/2005/8/layout/hierarchy1"/>
    <dgm:cxn modelId="{3204BC5E-2895-436F-A8BF-1FA142944EB8}" type="presParOf" srcId="{59A64462-110F-4897-AF60-6D7F93B5E401}" destId="{C1A53EB4-75D2-484C-B656-8A49A0A03680}" srcOrd="0" destOrd="0" presId="urn:microsoft.com/office/officeart/2005/8/layout/hierarchy1"/>
    <dgm:cxn modelId="{03886803-CB6B-4CF4-882C-887DB03706A7}" type="presParOf" srcId="{59A64462-110F-4897-AF60-6D7F93B5E401}" destId="{7A03596F-C77D-48B8-8C3D-65985675BE8C}" srcOrd="1" destOrd="0" presId="urn:microsoft.com/office/officeart/2005/8/layout/hierarchy1"/>
    <dgm:cxn modelId="{374A61A1-1588-4C5C-A455-AE108EE0EDA5}" type="presParOf" srcId="{B81A8DC5-2C20-4780-A392-5912F925B7B7}" destId="{0D51AFEA-D480-444B-810C-F1D8CD2C1A6B}" srcOrd="1" destOrd="0" presId="urn:microsoft.com/office/officeart/2005/8/layout/hierarchy1"/>
    <dgm:cxn modelId="{3C5F7373-E128-4C9B-865C-4A1C7E31F34C}" type="presParOf" srcId="{0D51AFEA-D480-444B-810C-F1D8CD2C1A6B}" destId="{00A989E2-E0C5-412D-BD65-8939E6C010CB}" srcOrd="0" destOrd="0" presId="urn:microsoft.com/office/officeart/2005/8/layout/hierarchy1"/>
    <dgm:cxn modelId="{4B5966A7-4F17-4D2F-A2C6-8F9AE3E3587D}" type="presParOf" srcId="{0D51AFEA-D480-444B-810C-F1D8CD2C1A6B}" destId="{AECDE393-FC48-4041-975D-992DD9708252}" srcOrd="1" destOrd="0" presId="urn:microsoft.com/office/officeart/2005/8/layout/hierarchy1"/>
    <dgm:cxn modelId="{019A1FC0-A62F-4EB8-AD30-7E18A38E6417}" type="presParOf" srcId="{AECDE393-FC48-4041-975D-992DD9708252}" destId="{C2F90CA2-5B96-4978-87FC-897156D03570}" srcOrd="0" destOrd="0" presId="urn:microsoft.com/office/officeart/2005/8/layout/hierarchy1"/>
    <dgm:cxn modelId="{166CB129-1D33-49CD-8063-2EE077F1A643}" type="presParOf" srcId="{C2F90CA2-5B96-4978-87FC-897156D03570}" destId="{F8E1803F-93DE-4729-85A2-7DB1DDCEED5B}" srcOrd="0" destOrd="0" presId="urn:microsoft.com/office/officeart/2005/8/layout/hierarchy1"/>
    <dgm:cxn modelId="{8128FD4E-4401-4929-AF64-DD375166BD39}" type="presParOf" srcId="{C2F90CA2-5B96-4978-87FC-897156D03570}" destId="{F3C877DA-8D21-4E8C-AB15-DA6E613D6EF5}" srcOrd="1" destOrd="0" presId="urn:microsoft.com/office/officeart/2005/8/layout/hierarchy1"/>
    <dgm:cxn modelId="{9D8FBB22-EBBC-4DC3-8AEF-9B3A7B142860}" type="presParOf" srcId="{AECDE393-FC48-4041-975D-992DD9708252}" destId="{633137A0-D9D2-43D0-9BA6-9D8E74D137D6}" srcOrd="1" destOrd="0" presId="urn:microsoft.com/office/officeart/2005/8/layout/hierarchy1"/>
    <dgm:cxn modelId="{77583A06-6342-4F8E-B246-F5B198675D70}" type="presParOf" srcId="{0D51AFEA-D480-444B-810C-F1D8CD2C1A6B}" destId="{CAEF71DB-DCFA-4DF5-8F7E-BB7403CFDB58}" srcOrd="2" destOrd="0" presId="urn:microsoft.com/office/officeart/2005/8/layout/hierarchy1"/>
    <dgm:cxn modelId="{8B5DA26B-4312-44F4-829A-2A0CA5177ACE}" type="presParOf" srcId="{0D51AFEA-D480-444B-810C-F1D8CD2C1A6B}" destId="{C798BFF4-5B7F-4DAC-990C-D443ED25EFC1}" srcOrd="3" destOrd="0" presId="urn:microsoft.com/office/officeart/2005/8/layout/hierarchy1"/>
    <dgm:cxn modelId="{9287EC6D-873E-41C9-A770-2C0115C33A31}" type="presParOf" srcId="{C798BFF4-5B7F-4DAC-990C-D443ED25EFC1}" destId="{3D1A56C8-DA8F-4936-953A-335CC521FB74}" srcOrd="0" destOrd="0" presId="urn:microsoft.com/office/officeart/2005/8/layout/hierarchy1"/>
    <dgm:cxn modelId="{3097ED15-501F-4E0F-A546-9C2FEB7A90EA}" type="presParOf" srcId="{3D1A56C8-DA8F-4936-953A-335CC521FB74}" destId="{90D82524-419C-4030-A3C3-7E12A68BD8CC}" srcOrd="0" destOrd="0" presId="urn:microsoft.com/office/officeart/2005/8/layout/hierarchy1"/>
    <dgm:cxn modelId="{F320F103-BE04-4EA4-A7E2-706879842BE9}" type="presParOf" srcId="{3D1A56C8-DA8F-4936-953A-335CC521FB74}" destId="{C63675D7-D795-4C5F-99DF-6C53E83F81D4}" srcOrd="1" destOrd="0" presId="urn:microsoft.com/office/officeart/2005/8/layout/hierarchy1"/>
    <dgm:cxn modelId="{BE6BC167-E370-425F-81F5-8BAC0A81DA16}" type="presParOf" srcId="{C798BFF4-5B7F-4DAC-990C-D443ED25EFC1}" destId="{6F24DDF3-D594-411F-9BB9-F34F7ACA0E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F71DB-DCFA-4DF5-8F7E-BB7403CFDB58}">
      <dsp:nvSpPr>
        <dsp:cNvPr id="0" name=""/>
        <dsp:cNvSpPr/>
      </dsp:nvSpPr>
      <dsp:spPr>
        <a:xfrm>
          <a:off x="612317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989E2-E0C5-412D-BD65-8939E6C010CB}">
      <dsp:nvSpPr>
        <dsp:cNvPr id="0" name=""/>
        <dsp:cNvSpPr/>
      </dsp:nvSpPr>
      <dsp:spPr>
        <a:xfrm>
          <a:off x="5071169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93FDF-E1C2-49CB-B7C9-A3AEB6633A04}">
      <dsp:nvSpPr>
        <dsp:cNvPr id="0" name=""/>
        <dsp:cNvSpPr/>
      </dsp:nvSpPr>
      <dsp:spPr>
        <a:xfrm>
          <a:off x="4019163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C9B0E-189B-4EE8-9FCA-60A263240A84}">
      <dsp:nvSpPr>
        <dsp:cNvPr id="0" name=""/>
        <dsp:cNvSpPr/>
      </dsp:nvSpPr>
      <dsp:spPr>
        <a:xfrm>
          <a:off x="1915150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F0E0-BF26-43A1-802D-646F399D1C38}">
      <dsp:nvSpPr>
        <dsp:cNvPr id="0" name=""/>
        <dsp:cNvSpPr/>
      </dsp:nvSpPr>
      <dsp:spPr>
        <a:xfrm>
          <a:off x="86314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10ACE-FEE4-44CF-AA18-829DA07E20DA}">
      <dsp:nvSpPr>
        <dsp:cNvPr id="0" name=""/>
        <dsp:cNvSpPr/>
      </dsp:nvSpPr>
      <dsp:spPr>
        <a:xfrm>
          <a:off x="1915150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DB40E-7BF7-44A5-A397-0C75A5B9955E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56EBF-C210-40FB-B357-2B5F0618EA83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</a:t>
          </a:r>
          <a:endParaRPr lang="ru-RU" sz="3600" kern="1200" dirty="0"/>
        </a:p>
      </dsp:txBody>
      <dsp:txXfrm>
        <a:off x="3381721" y="245498"/>
        <a:ext cx="1657431" cy="1029096"/>
      </dsp:txXfrm>
    </dsp:sp>
    <dsp:sp modelId="{BDD6D982-776B-4ED3-8DC7-F1F9C755621A}">
      <dsp:nvSpPr>
        <dsp:cNvPr id="0" name=""/>
        <dsp:cNvSpPr/>
      </dsp:nvSpPr>
      <dsp:spPr>
        <a:xfrm>
          <a:off x="1054417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9040-4D32-42EC-AB56-8305DDED03A7}">
      <dsp:nvSpPr>
        <dsp:cNvPr id="0" name=""/>
        <dsp:cNvSpPr/>
      </dsp:nvSpPr>
      <dsp:spPr>
        <a:xfrm>
          <a:off x="1245691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ГИА-11</a:t>
          </a:r>
          <a:endParaRPr lang="ru-RU" sz="3600" kern="1200" dirty="0"/>
        </a:p>
      </dsp:txBody>
      <dsp:txXfrm>
        <a:off x="1277708" y="1839288"/>
        <a:ext cx="1657431" cy="1029096"/>
      </dsp:txXfrm>
    </dsp:sp>
    <dsp:sp modelId="{E6AA9D44-1812-48AD-9752-273080F41737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202A-AAEA-4B7D-8726-914074E4841A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ЕГЭ</a:t>
          </a:r>
          <a:endParaRPr lang="ru-RU" sz="3600" kern="1200" dirty="0"/>
        </a:p>
      </dsp:txBody>
      <dsp:txXfrm>
        <a:off x="225701" y="3433078"/>
        <a:ext cx="1657431" cy="1029096"/>
      </dsp:txXfrm>
    </dsp:sp>
    <dsp:sp modelId="{4B049614-A93C-47F8-963C-03E856C4FD49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3442F-FA65-438F-924B-9C69E3CB397C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ГВЭ-11</a:t>
          </a:r>
          <a:endParaRPr lang="ru-RU" sz="3600" kern="1200" dirty="0"/>
        </a:p>
      </dsp:txBody>
      <dsp:txXfrm>
        <a:off x="2329714" y="3433078"/>
        <a:ext cx="1657431" cy="1029096"/>
      </dsp:txXfrm>
    </dsp:sp>
    <dsp:sp modelId="{C1A53EB4-75D2-484C-B656-8A49A0A03680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3596F-C77D-48B8-8C3D-65985675BE8C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ГИА-9</a:t>
          </a:r>
          <a:endParaRPr lang="ru-RU" sz="3600" kern="1200" dirty="0"/>
        </a:p>
      </dsp:txBody>
      <dsp:txXfrm>
        <a:off x="5485734" y="1839288"/>
        <a:ext cx="1657431" cy="1029096"/>
      </dsp:txXfrm>
    </dsp:sp>
    <dsp:sp modelId="{F8E1803F-93DE-4729-85A2-7DB1DDCEED5B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877DA-8D21-4E8C-AB15-DA6E613D6EF5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ОГЭ</a:t>
          </a:r>
          <a:endParaRPr lang="ru-RU" sz="3600" kern="1200" dirty="0"/>
        </a:p>
      </dsp:txBody>
      <dsp:txXfrm>
        <a:off x="4433727" y="3433078"/>
        <a:ext cx="1657431" cy="1029096"/>
      </dsp:txXfrm>
    </dsp:sp>
    <dsp:sp modelId="{90D82524-419C-4030-A3C3-7E12A68BD8CC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675D7-D795-4C5F-99DF-6C53E83F81D4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ГВЭ-9</a:t>
          </a:r>
          <a:endParaRPr lang="ru-RU" sz="3600" kern="1200" dirty="0"/>
        </a:p>
      </dsp:txBody>
      <dsp:txXfrm>
        <a:off x="6537740" y="3433078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EF05E-BC17-4546-99C5-AEDEAA11C23E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B053-6916-48A8-8840-E95D52C36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7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68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B053-6916-48A8-8840-E95D52C361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7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8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0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9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3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7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5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6E8D-1C7A-445D-97E5-D5069FA5F4D6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6DB2-A8AA-478D-895E-629AAE4C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4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0F96A-6A91-4E8A-A543-786CDA72CAD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11.11.2023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FAD40-1A3E-4484-8C8B-1B64D15C7D35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243" y="1124744"/>
            <a:ext cx="846494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Особенности проведения экзаменов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курс основной и средней школы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учебном году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7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704" y="260648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Допуском до экзаменов в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классе является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Итоговое сочинение по литературе (ИС-11)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2322751"/>
            <a:ext cx="33009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06.12.2023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07.02.2024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.04.2024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04" y="5229200"/>
            <a:ext cx="720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10 и 11 класс полугодовые и годовые оценки по всем предметам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учебного плана должны быть не ниже удовлетворительных.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093296"/>
            <a:ext cx="646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 этого года медалисты: «серебро» и «золото»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543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017791"/>
            <a:ext cx="6854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sc490-spb.ru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5588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ge.spb.ru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39" y="692696"/>
            <a:ext cx="69418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Решу ОГЭ для 9-х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Решу ЕГЭ для 11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212976"/>
            <a:ext cx="78241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сайте ФИПИ с 12.11.21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авигатор для подготовки ЕГЭ и ОГЭ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(с документами и демоверсиями)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476672"/>
            <a:ext cx="79348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Здоровья, удачи и терпения.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778542" cy="32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957022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324083"/>
            <a:ext cx="4801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экзаменов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55412"/>
            <a:ext cx="7666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Начало любого экзамена в 10:00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67" y="1988840"/>
            <a:ext cx="67840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Регистрация на экзамены: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ОГЭ       9 класс в 9:15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ЕГЭ       11 класс в 9:00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2751"/>
            <a:ext cx="1969061" cy="260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" y="332656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20" y="1557338"/>
            <a:ext cx="862809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экзаменах по физике и информатике должна быть  дополнительная инструкция для участников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dirty="0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395536" y="827863"/>
            <a:ext cx="8748464" cy="6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Разрешенные средства обучения и воспитания на ОГЭ</a:t>
            </a:r>
          </a:p>
        </p:txBody>
      </p:sp>
      <p:sp>
        <p:nvSpPr>
          <p:cNvPr id="757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3F5F-A27E-418C-8654-701D7867C44E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78016"/>
              </p:ext>
            </p:extLst>
          </p:nvPr>
        </p:nvGraphicFramePr>
        <p:xfrm>
          <a:off x="395536" y="332656"/>
          <a:ext cx="8640960" cy="5721181"/>
        </p:xfrm>
        <a:graphic>
          <a:graphicData uri="http://schemas.openxmlformats.org/drawingml/2006/table">
            <a:tbl>
              <a:tblPr firstRow="1" firstCol="1" bandRow="1"/>
              <a:tblGrid>
                <a:gridCol w="483743"/>
                <a:gridCol w="2175674"/>
                <a:gridCol w="1218347"/>
                <a:gridCol w="4763196"/>
              </a:tblGrid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Длит-ть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обучения и воспитания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 55 мин.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Орфографический словарь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 55 мин.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Линейка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Линейка, непрограммируемый калькулятор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Непрограммируемый калькулятор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ч. 30 мин.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Компьютерная техника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Линейка и непрограммируемый калькулятор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Линейка, непрограммируемый калькулятор, атласы для 7, 8 и 9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Французский язык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ч. 55 мин.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Полные тексты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худ.произведений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сборники лирики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(устн.)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Франц. язык (устн.)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мин.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6978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Пересдача в 9 классе: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более двух «2»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медицинским показаниям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6246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Пересдача в 11 классе: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Одна «2» по обязательному предмету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медицинским показаниям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381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87536"/>
            <a:ext cx="7870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Допуском до экзаменов в 9 классе является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устный экзамен 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русскому языку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92" y="2132856"/>
            <a:ext cx="8963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Пересказ прочитанного текста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по фотографии или рассказ по предложенной теме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с экзаменатором по предложенной теме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3861048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.02.2024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13.03.2024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15.04.2024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661248"/>
            <a:ext cx="656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всем предметам учебного плана выставлены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оценки не ниже удовлетворительных.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431</Words>
  <Application>Microsoft Office PowerPoint</Application>
  <PresentationFormat>Экран (4:3)</PresentationFormat>
  <Paragraphs>127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Всеволодовна</dc:creator>
  <cp:lastModifiedBy>Анна Всеволодовна</cp:lastModifiedBy>
  <cp:revision>27</cp:revision>
  <dcterms:created xsi:type="dcterms:W3CDTF">2017-10-12T12:30:43Z</dcterms:created>
  <dcterms:modified xsi:type="dcterms:W3CDTF">2023-11-11T08:09:38Z</dcterms:modified>
</cp:coreProperties>
</file>